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83" r:id="rId11"/>
    <p:sldId id="282" r:id="rId12"/>
    <p:sldId id="270" r:id="rId13"/>
    <p:sldId id="271" r:id="rId14"/>
    <p:sldId id="273" r:id="rId15"/>
    <p:sldId id="274" r:id="rId16"/>
    <p:sldId id="276" r:id="rId17"/>
    <p:sldId id="277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64F0-A830-4848-A9E3-5B747FB1FE31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87A3-3421-4DA8-9453-5F1026D1D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214950"/>
            <a:ext cx="7772400" cy="114300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dirty="0" smtClean="0"/>
              <a:t>МКДОУ г. Новосибирска</a:t>
            </a:r>
            <a:br>
              <a:rPr lang="ru-RU" sz="2000" i="1" dirty="0" smtClean="0"/>
            </a:br>
            <a:r>
              <a:rPr lang="ru-RU" sz="2000" i="1" dirty="0" smtClean="0"/>
              <a:t> «Детский сад № 66 комбинированного вида»</a:t>
            </a:r>
            <a:br>
              <a:rPr lang="ru-RU" sz="2000" i="1" dirty="0" smtClean="0"/>
            </a:br>
            <a:r>
              <a:rPr lang="ru-RU" sz="2000" i="1" dirty="0" err="1" smtClean="0"/>
              <a:t>Чеповая</a:t>
            </a:r>
            <a:r>
              <a:rPr lang="ru-RU" sz="2000" i="1" dirty="0" smtClean="0"/>
              <a:t> Н.А.</a:t>
            </a:r>
            <a:br>
              <a:rPr lang="ru-RU" sz="2000" i="1" dirty="0" smtClean="0"/>
            </a:br>
            <a:r>
              <a:rPr lang="ru-RU" sz="2000" i="1" dirty="0" smtClean="0"/>
              <a:t> воспитатель </a:t>
            </a:r>
            <a:r>
              <a:rPr lang="en-US" sz="2000" i="1" dirty="0" smtClean="0"/>
              <a:t>I </a:t>
            </a:r>
            <a:r>
              <a:rPr lang="ru-RU" sz="2000" i="1" dirty="0" smtClean="0"/>
              <a:t>квалификационной категории</a:t>
            </a:r>
            <a:endParaRPr lang="ru-RU" sz="2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85860"/>
            <a:ext cx="7772400" cy="357189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Формирование логического мышления детей через </a:t>
            </a:r>
            <a:r>
              <a:rPr lang="ru-RU" sz="4800" b="1" dirty="0" err="1" smtClean="0">
                <a:solidFill>
                  <a:srgbClr val="7030A0"/>
                </a:solidFill>
              </a:rPr>
              <a:t>логико</a:t>
            </a:r>
            <a:r>
              <a:rPr lang="ru-RU" sz="4800" b="1" dirty="0" smtClean="0">
                <a:solidFill>
                  <a:srgbClr val="7030A0"/>
                </a:solidFill>
              </a:rPr>
              <a:t> – математические игры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18573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Легкая задача: </a:t>
            </a:r>
            <a:r>
              <a:rPr lang="ru-RU" b="0" dirty="0" smtClean="0"/>
              <a:t>Торопясь на автобус, Алла забыла дома головной убор, а Валя предметы для письма. Кто оставил дома берет, а кто ручку? (Алла-берет, Валя - ручку)</a:t>
            </a:r>
            <a:endParaRPr lang="ru-RU" b="0" dirty="0"/>
          </a:p>
        </p:txBody>
      </p:sp>
      <p:pic>
        <p:nvPicPr>
          <p:cNvPr id="7" name="Содержимое 6" descr="IMG_20180423_1036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685" y="3143250"/>
            <a:ext cx="3977217" cy="29829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32251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Трудная задача: </a:t>
            </a:r>
            <a:r>
              <a:rPr lang="ru-RU" sz="2000" b="0" dirty="0" smtClean="0"/>
              <a:t>Зина, Ира, Рита сшили куклам одежду: кто – то из них платье, кто – то жилет, кто – то юбку. Одежда , сшитая Зиной, нарисована выше жилета, а одежда для куклы Иры – правее брюк, а одежда для куклы Риты – между платьем и брюками. Кто сшил жилет? (Рита)</a:t>
            </a:r>
            <a:endParaRPr lang="ru-RU" sz="2000" b="0" dirty="0"/>
          </a:p>
        </p:txBody>
      </p:sp>
      <p:pic>
        <p:nvPicPr>
          <p:cNvPr id="8" name="Содержимое 7" descr="IMG_20180423_1036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48804" y="4000500"/>
            <a:ext cx="2834217" cy="2125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Занимательные вопросы, загадки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Занимательные вопросы: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</a:t>
            </a:r>
            <a:r>
              <a:rPr lang="ru-RU" dirty="0" err="1" smtClean="0"/>
              <a:t>Назар</a:t>
            </a:r>
            <a:r>
              <a:rPr lang="ru-RU" dirty="0" smtClean="0"/>
              <a:t> шел на базар, второй </a:t>
            </a:r>
            <a:r>
              <a:rPr lang="ru-RU" dirty="0" err="1" smtClean="0"/>
              <a:t>Назар</a:t>
            </a:r>
            <a:r>
              <a:rPr lang="ru-RU" dirty="0" smtClean="0"/>
              <a:t> с базара. Какой </a:t>
            </a:r>
            <a:r>
              <a:rPr lang="ru-RU" dirty="0" err="1" smtClean="0"/>
              <a:t>Назар</a:t>
            </a:r>
            <a:r>
              <a:rPr lang="ru-RU" dirty="0" smtClean="0"/>
              <a:t> купил товар, а какой шел без товара? (</a:t>
            </a:r>
            <a:r>
              <a:rPr lang="ru-RU" sz="2000" dirty="0" smtClean="0"/>
              <a:t>который шел на базар).</a:t>
            </a:r>
          </a:p>
          <a:p>
            <a:pPr>
              <a:buNone/>
            </a:pPr>
            <a:r>
              <a:rPr lang="ru-RU" b="1" dirty="0" smtClean="0"/>
              <a:t>Логические концовки</a:t>
            </a:r>
          </a:p>
          <a:p>
            <a:pPr lvl="0"/>
            <a:r>
              <a:rPr lang="ru-RU" dirty="0" smtClean="0"/>
              <a:t>Если стол выше стула, то стул…..(НИЖЕ СТОЛА).</a:t>
            </a:r>
          </a:p>
          <a:p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1571636"/>
          </a:xfrm>
        </p:spPr>
        <p:txBody>
          <a:bodyPr/>
          <a:lstStyle/>
          <a:p>
            <a:pPr algn="ctr"/>
            <a:r>
              <a:rPr lang="ru-RU" dirty="0" smtClean="0"/>
              <a:t>Загадки:  </a:t>
            </a:r>
            <a:r>
              <a:rPr lang="ru-RU" b="0" dirty="0" smtClean="0"/>
              <a:t>Я песок чем копаю, Песком машину нагружаю?</a:t>
            </a:r>
          </a:p>
          <a:p>
            <a:endParaRPr lang="ru-RU" dirty="0"/>
          </a:p>
        </p:txBody>
      </p:sp>
      <p:pic>
        <p:nvPicPr>
          <p:cNvPr id="7" name="Содержимое 6" descr="IMG_20180423_1124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7616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Шахматы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00034" y="1435100"/>
            <a:ext cx="8072494" cy="50657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/>
              <a:t>Шахматы это не только увлекательная игра, но и оригинальный способ развития логического мышления, укрепление памяти, воображения, познания себя и окружающего мира. Шахматы учат быть предельно внимательным, собранным. Это хороший пример в развитии у детей логического мышления. Игра представляется детям не сразу, а постепенно, поэтапно. Существует много различных подходов к обучению шахматам. Один из видов – это игра.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Обучения детей игре в шахматы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Что такое шахматы </a:t>
            </a:r>
            <a:r>
              <a:rPr lang="ru-RU" sz="2800" i="1" dirty="0" smtClean="0"/>
              <a:t>(Сказка про Шахматное поле, страну </a:t>
            </a:r>
            <a:r>
              <a:rPr lang="ru-RU" sz="2800" i="1" dirty="0" err="1" smtClean="0"/>
              <a:t>Шахландию</a:t>
            </a:r>
            <a:r>
              <a:rPr lang="ru-RU" sz="2800" i="1" dirty="0" smtClean="0"/>
              <a:t> и </a:t>
            </a:r>
            <a:r>
              <a:rPr lang="ru-RU" sz="2800" i="1" dirty="0" err="1" smtClean="0"/>
              <a:t>Маталию</a:t>
            </a:r>
            <a:r>
              <a:rPr lang="ru-RU" sz="2800" i="1" dirty="0" smtClean="0"/>
              <a:t>)</a:t>
            </a:r>
          </a:p>
          <a:p>
            <a:r>
              <a:rPr lang="ru-RU" u="sng" dirty="0" smtClean="0"/>
              <a:t>Знакомство с шахматной доской </a:t>
            </a:r>
            <a:r>
              <a:rPr lang="ru-RU" i="1" dirty="0" smtClean="0"/>
              <a:t>(</a:t>
            </a:r>
            <a:r>
              <a:rPr lang="ru-RU" sz="2800" i="1" dirty="0" smtClean="0"/>
              <a:t>черные и</a:t>
            </a:r>
            <a:r>
              <a:rPr lang="ru-RU" i="1" dirty="0" smtClean="0"/>
              <a:t> </a:t>
            </a:r>
            <a:r>
              <a:rPr lang="ru-RU" sz="2800" i="1" dirty="0" smtClean="0"/>
              <a:t>белые клетки</a:t>
            </a:r>
            <a:r>
              <a:rPr lang="ru-RU" i="1" dirty="0" smtClean="0"/>
              <a:t>, </a:t>
            </a:r>
            <a:r>
              <a:rPr lang="ru-RU" sz="2800" i="1" dirty="0" smtClean="0"/>
              <a:t>шахматные линии: диагональ, горизонталь)</a:t>
            </a:r>
            <a:endParaRPr lang="ru-RU" i="1" dirty="0" smtClean="0"/>
          </a:p>
          <a:p>
            <a:r>
              <a:rPr lang="ru-RU" u="sng" dirty="0" smtClean="0"/>
              <a:t>Знакомство с фигурами и пешками </a:t>
            </a:r>
            <a:r>
              <a:rPr lang="ru-RU" sz="2800" i="1" dirty="0" smtClean="0"/>
              <a:t>(черная и белая армия, ценность фигур, знакомство с пешками)</a:t>
            </a:r>
            <a:endParaRPr lang="ru-RU" i="1" dirty="0" smtClean="0"/>
          </a:p>
          <a:p>
            <a:r>
              <a:rPr lang="ru-RU" u="sng" dirty="0" smtClean="0"/>
              <a:t>Обучение правилам игры в шахматы</a:t>
            </a:r>
          </a:p>
          <a:p>
            <a:r>
              <a:rPr lang="ru-RU" u="sng" dirty="0" smtClean="0"/>
              <a:t>Игра в шахматы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Знакомство с игрой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1928826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На первом этапе знакомства с шахматами, я представила ребятам все фигуры, правильно расставленные на шахматной доске и рассказала о важности каждой в игре.</a:t>
            </a:r>
            <a:endParaRPr lang="ru-RU" b="0" dirty="0"/>
          </a:p>
        </p:txBody>
      </p:sp>
      <p:pic>
        <p:nvPicPr>
          <p:cNvPr id="7" name="Содержимое 6" descr="IMG_20180417_1253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42918"/>
            <a:ext cx="4041775" cy="1785950"/>
          </a:xfrm>
        </p:spPr>
        <p:txBody>
          <a:bodyPr>
            <a:normAutofit fontScale="92500"/>
          </a:bodyPr>
          <a:lstStyle/>
          <a:p>
            <a:r>
              <a:rPr lang="ru-RU" b="0" dirty="0" smtClean="0"/>
              <a:t>Далее, в ходе обучения, каждой фигуре уделяется целое занятие для ее изучения: как она называется, выглядит, как  ходит.</a:t>
            </a:r>
            <a:endParaRPr lang="ru-RU" b="0" dirty="0"/>
          </a:p>
        </p:txBody>
      </p:sp>
      <p:pic>
        <p:nvPicPr>
          <p:cNvPr id="8" name="Содержимое 7" descr="IMG_20180428_15183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84179" y="2571743"/>
            <a:ext cx="2963466" cy="3554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Знакомство с фигурами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608135"/>
          </a:xfrm>
        </p:spPr>
        <p:txBody>
          <a:bodyPr>
            <a:noAutofit/>
          </a:bodyPr>
          <a:lstStyle/>
          <a:p>
            <a:r>
              <a:rPr lang="ru-RU" sz="2200" dirty="0" smtClean="0"/>
              <a:t>Для каждого ребенка завела тетрадь, в которой ребята вклеивают  картинку фигуры, стих -е про нее и как она ходит</a:t>
            </a:r>
            <a:r>
              <a:rPr lang="ru-RU" sz="2000" b="0" dirty="0" smtClean="0"/>
              <a:t>.</a:t>
            </a:r>
            <a:endParaRPr lang="ru-RU" sz="2000" dirty="0"/>
          </a:p>
        </p:txBody>
      </p:sp>
      <p:pic>
        <p:nvPicPr>
          <p:cNvPr id="7" name="Содержимое 6" descr="IMG_20180520_1534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14686"/>
            <a:ext cx="4040188" cy="245090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15001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 бы запомнить как ходит фигура, предлагаю ребятам различные задачи. Например: как пройти в гости к Кар - </a:t>
            </a:r>
            <a:r>
              <a:rPr lang="ru-RU" dirty="0" err="1" smtClean="0"/>
              <a:t>Карычу</a:t>
            </a:r>
            <a:r>
              <a:rPr lang="ru-RU" b="0" dirty="0" smtClean="0"/>
              <a:t>?</a:t>
            </a:r>
            <a:endParaRPr lang="ru-RU" b="0" dirty="0"/>
          </a:p>
        </p:txBody>
      </p:sp>
      <p:pic>
        <p:nvPicPr>
          <p:cNvPr id="8" name="Содержимое 7" descr="IMG_20180428_1519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928934"/>
            <a:ext cx="2786082" cy="3197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Дидактические игры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000" u="sng" dirty="0" smtClean="0"/>
              <a:t>Игра с кубиками </a:t>
            </a:r>
            <a:r>
              <a:rPr lang="ru-RU" sz="2800" dirty="0" smtClean="0"/>
              <a:t>( выложи диагональ, горизонталь).</a:t>
            </a:r>
          </a:p>
          <a:p>
            <a:r>
              <a:rPr lang="ru-RU" sz="3000" u="sng" dirty="0" smtClean="0"/>
              <a:t>Волшебный мешочек </a:t>
            </a:r>
            <a:r>
              <a:rPr lang="ru-RU" sz="2800" dirty="0" smtClean="0"/>
              <a:t>( достать из мешочка и поставить фигуру  на ее место на шахматной доске).</a:t>
            </a:r>
          </a:p>
          <a:p>
            <a:r>
              <a:rPr lang="ru-RU" sz="3000" u="sng" dirty="0" smtClean="0"/>
              <a:t>Снежный ком </a:t>
            </a:r>
            <a:r>
              <a:rPr lang="ru-RU" sz="2800" dirty="0" smtClean="0"/>
              <a:t>(расставить все фигуры, первый ребенок называет первую фигуру, второй - первую и вторую).</a:t>
            </a:r>
          </a:p>
          <a:p>
            <a:r>
              <a:rPr lang="ru-RU" sz="3000" u="sng" dirty="0" smtClean="0"/>
              <a:t>Путаница</a:t>
            </a:r>
            <a:r>
              <a:rPr lang="ru-RU" sz="2800" dirty="0" smtClean="0"/>
              <a:t> ( дети должны проверить правильно ли фигуры стоят на шахматной доске и если есть ошибки, поставить фигуры правильно).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Работу с родителями и детьми следует вести одновременно. Этим будет обеспечено разностороннее воздействие на ребят, направленное на воспитание у них интереса к играм, занимательным задачам, обучение их способам поиска ответа, решения.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002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/>
              <a:t>В уголке для родителей размещаю информацию  для занятий  с детьми дома. В обучении детей шахматам, объясняю родителям о необходимости закрепления знаний и умений полученных ребенком в детском саду – дома. Необходимость наличия дома шахмат. Провожу с родителями беседы, консультации.</a:t>
            </a:r>
            <a:endParaRPr lang="ru-RU" sz="2200" b="1" dirty="0"/>
          </a:p>
        </p:txBody>
      </p:sp>
      <p:pic>
        <p:nvPicPr>
          <p:cNvPr id="5" name="Содержимое 4" descr="IMG_20180518_1447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80518_1448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2357430"/>
            <a:ext cx="3394472" cy="3768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Развитие логического мышления происходит постепенно. Для одного ребенка больше характерно наглядно – действенное мышление, для другого –наглядно – образное , третий - с легкостью оперирует понятиями.</a:t>
            </a:r>
          </a:p>
          <a:p>
            <a:r>
              <a:rPr lang="ru-RU" sz="2400" dirty="0" err="1" smtClean="0"/>
              <a:t>Логико</a:t>
            </a:r>
            <a:r>
              <a:rPr lang="ru-RU" sz="2400" dirty="0" smtClean="0"/>
              <a:t> – математическая игра  одна из форм развития логического мышления</a:t>
            </a:r>
            <a:r>
              <a:rPr lang="ru-RU" sz="2800" dirty="0" smtClean="0"/>
              <a:t>.</a:t>
            </a:r>
          </a:p>
          <a:p>
            <a:r>
              <a:rPr lang="ru-RU" sz="2400" dirty="0" smtClean="0"/>
              <a:t>Применение математических игр повышает эффективность педагогического процесса, кроме того, они способствуют развитию памяти, мышления, внимания, воображения у детей, оказывая огромное влияние на умственное развитие ребенка.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7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/>
              <a:t>     Логическое мышление это вид мышления, сущность которого заключается в оперировании понятиями, суждениями и умозаключениями с использованием законов логики, это безукоризненное построение причинно – следственных связей. 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/>
              <a:t>     Развитие мышления должно осуществляться через соответствующие данному возрасту виды деятельности и педагогические средства. К таким средствам для дошкольников относится игра. Целесообразнее развивать логическое мышление в русле математических знаний.</a:t>
            </a:r>
          </a:p>
          <a:p>
            <a:pPr>
              <a:buFont typeface="Wingdings" pitchFamily="2" charset="2"/>
              <a:buChar char="Ø"/>
            </a:pPr>
            <a:r>
              <a:rPr lang="ru-RU" sz="2700" dirty="0" smtClean="0"/>
              <a:t>     Объекты математических умозаключений способствуют формированию умения формулировать четкие определения, развивать логическую интуицию, обосновывать суждения.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85765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7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 !!!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900" b="1" dirty="0" smtClean="0"/>
              <a:t>Цель</a:t>
            </a:r>
            <a:r>
              <a:rPr lang="ru-RU" sz="2400" dirty="0" smtClean="0"/>
              <a:t>: </a:t>
            </a:r>
            <a:r>
              <a:rPr lang="ru-RU" sz="2700" i="1" dirty="0" smtClean="0"/>
              <a:t>создать условие для формирования логического мышления у детей при помощи </a:t>
            </a:r>
            <a:r>
              <a:rPr lang="ru-RU" sz="2700" i="1" dirty="0" err="1" smtClean="0"/>
              <a:t>логико</a:t>
            </a:r>
            <a:r>
              <a:rPr lang="ru-RU" sz="2700" i="1" dirty="0" smtClean="0"/>
              <a:t> – математических игр и упражнений.</a:t>
            </a:r>
            <a:endParaRPr lang="ru-RU" sz="27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/>
              <a:t>Задачи:</a:t>
            </a: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i="1" dirty="0" smtClean="0"/>
              <a:t>Обучать детей основным логическим операциям: анализу, синтезу, сравнению, классификации, систематизации, обобщению, умозаключениям.</a:t>
            </a:r>
          </a:p>
          <a:p>
            <a:pPr>
              <a:buFontTx/>
              <a:buChar char="-"/>
            </a:pPr>
            <a:r>
              <a:rPr lang="ru-RU" sz="2400" i="1" dirty="0" smtClean="0"/>
              <a:t>Развивать у детей умение рассуждать, доказывать.</a:t>
            </a:r>
          </a:p>
          <a:p>
            <a:pPr>
              <a:buFontTx/>
              <a:buChar char="-"/>
            </a:pPr>
            <a:r>
              <a:rPr lang="ru-RU" sz="2400" i="1" dirty="0" smtClean="0"/>
              <a:t>Развивать логическое мышление через </a:t>
            </a:r>
            <a:r>
              <a:rPr lang="ru-RU" sz="2400" i="1" dirty="0" err="1" smtClean="0"/>
              <a:t>логико</a:t>
            </a:r>
            <a:r>
              <a:rPr lang="ru-RU" sz="2400" i="1" dirty="0" smtClean="0"/>
              <a:t> – математические игры.</a:t>
            </a:r>
          </a:p>
          <a:p>
            <a:pPr>
              <a:buFontTx/>
              <a:buChar char="-"/>
            </a:pPr>
            <a:r>
              <a:rPr lang="ru-RU" sz="2400" i="1" dirty="0" smtClean="0"/>
              <a:t>Способствовать развитию </a:t>
            </a:r>
            <a:r>
              <a:rPr lang="ru-RU" sz="2400" i="1" dirty="0"/>
              <a:t>п</a:t>
            </a:r>
            <a:r>
              <a:rPr lang="ru-RU" sz="2400" i="1" dirty="0" smtClean="0"/>
              <a:t>ознавательной активности.</a:t>
            </a:r>
          </a:p>
          <a:p>
            <a:pPr>
              <a:buFontTx/>
              <a:buChar char="-"/>
            </a:pPr>
            <a:r>
              <a:rPr lang="ru-RU" sz="2400" i="1" dirty="0" smtClean="0"/>
              <a:t>Воспитывать самостоятельность, инициативу, настойчивость в достижении цели.</a:t>
            </a:r>
          </a:p>
          <a:p>
            <a:pPr>
              <a:buNone/>
            </a:pPr>
            <a:r>
              <a:rPr lang="ru-RU" sz="2400" i="1" dirty="0" smtClean="0"/>
              <a:t>-    Разработать практические рекомендации для родителей.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Мышление развивается в три этапа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u="sng" dirty="0" smtClean="0"/>
              <a:t>Наглядно – действенное</a:t>
            </a:r>
            <a:r>
              <a:rPr lang="ru-RU" sz="2400" dirty="0" smtClean="0"/>
              <a:t>  (когда ребенок мыслит через действие с помощью манипулирования предметом) – это основной вид мышления ребенка раннего возраста 2-3 года.</a:t>
            </a:r>
          </a:p>
          <a:p>
            <a:r>
              <a:rPr lang="ru-RU" sz="2400" u="sng" dirty="0" smtClean="0"/>
              <a:t>Наглядно – образное </a:t>
            </a:r>
            <a:r>
              <a:rPr lang="ru-RU" sz="2400" dirty="0" smtClean="0"/>
              <a:t> (когда ребенок мыслит при помощи образов с помощью представления явлений, предметов) – является основным видом мышления ребенка дошкольного  возраста 3-4 года, остается ведущим до 6-7 лет.</a:t>
            </a:r>
          </a:p>
          <a:p>
            <a:r>
              <a:rPr lang="ru-RU" sz="2400" u="sng" dirty="0" smtClean="0"/>
              <a:t>Словесно – логическое</a:t>
            </a:r>
            <a:r>
              <a:rPr lang="ru-RU" sz="2400" dirty="0" smtClean="0"/>
              <a:t>  (когда ребенок мыслит в уме с помощью понятий, рассуждений, слов) – этот вид мышления начинает формироваться в старшем дошкольном возрасте  5-6 лет, становится  ведущим с 7-8 лет.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критерии развития логического мышления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Умение выделять существенные признаки из второстепенных</a:t>
            </a:r>
          </a:p>
          <a:p>
            <a:r>
              <a:rPr lang="ru-RU" dirty="0" smtClean="0"/>
              <a:t>Умение рассуждать</a:t>
            </a:r>
          </a:p>
          <a:p>
            <a:r>
              <a:rPr lang="ru-RU" dirty="0" smtClean="0"/>
              <a:t>Сравнивать, анализировать</a:t>
            </a:r>
          </a:p>
          <a:p>
            <a:r>
              <a:rPr lang="ru-RU" dirty="0" smtClean="0"/>
              <a:t>Классифицировать предметы</a:t>
            </a:r>
          </a:p>
          <a:p>
            <a:r>
              <a:rPr lang="ru-RU" dirty="0" smtClean="0"/>
              <a:t>Аргументировать свою точку зрения</a:t>
            </a:r>
          </a:p>
          <a:p>
            <a:r>
              <a:rPr lang="ru-RU" dirty="0" smtClean="0"/>
              <a:t>Устанавливать закономерность</a:t>
            </a:r>
          </a:p>
          <a:p>
            <a:r>
              <a:rPr lang="ru-RU" dirty="0" smtClean="0"/>
              <a:t>Развивать пространственное мышление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Математический уголок</a:t>
            </a:r>
            <a:endParaRPr lang="ru-RU" b="1" dirty="0"/>
          </a:p>
        </p:txBody>
      </p:sp>
      <p:pic>
        <p:nvPicPr>
          <p:cNvPr id="5" name="Содержимое 4" descr="IMG_20180417_1233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_20180518_1544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Палочки Х. </a:t>
            </a:r>
            <a:r>
              <a:rPr lang="ru-RU" dirty="0" err="1" smtClean="0"/>
              <a:t>Кюизенера</a:t>
            </a:r>
            <a:endParaRPr lang="ru-RU" dirty="0"/>
          </a:p>
        </p:txBody>
      </p:sp>
      <p:pic>
        <p:nvPicPr>
          <p:cNvPr id="5" name="Содержимое 4" descr="IMG_20180322_093230 - копи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71612"/>
            <a:ext cx="4038600" cy="3806044"/>
          </a:xfrm>
        </p:spPr>
      </p:pic>
      <p:pic>
        <p:nvPicPr>
          <p:cNvPr id="6" name="Содержимое 5" descr="Фото008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571612"/>
            <a:ext cx="4038600" cy="3806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Лабиринты</a:t>
            </a:r>
            <a:endParaRPr lang="ru-RU" dirty="0"/>
          </a:p>
        </p:txBody>
      </p:sp>
      <p:pic>
        <p:nvPicPr>
          <p:cNvPr id="16" name="Содержимое 15" descr="IMG_20180417_1341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7" name="Содержимое 16" descr="10551_75ab9516f62585b88a58e7973cf10619.jp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86785" y="2377644"/>
            <a:ext cx="3961429" cy="3265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Логические задачи</a:t>
            </a:r>
            <a:endParaRPr lang="ru-RU" sz="3200" dirty="0"/>
          </a:p>
        </p:txBody>
      </p:sp>
      <p:pic>
        <p:nvPicPr>
          <p:cNvPr id="5" name="Содержимое 4" descr="IMG_20180423_1037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Задачи делятся на четыре части по мере усложнений умозаключений:</a:t>
            </a:r>
          </a:p>
          <a:p>
            <a:pPr>
              <a:buFontTx/>
              <a:buChar char="-"/>
            </a:pPr>
            <a:r>
              <a:rPr lang="ru-RU" sz="2800" i="1" dirty="0" smtClean="0"/>
              <a:t>Легкие задачи</a:t>
            </a:r>
          </a:p>
          <a:p>
            <a:pPr>
              <a:buFontTx/>
              <a:buChar char="-"/>
            </a:pPr>
            <a:r>
              <a:rPr lang="ru-RU" sz="2800" i="1" dirty="0" smtClean="0"/>
              <a:t>Нелегкие </a:t>
            </a:r>
          </a:p>
          <a:p>
            <a:pPr>
              <a:buFontTx/>
              <a:buChar char="-"/>
            </a:pPr>
            <a:r>
              <a:rPr lang="ru-RU" sz="2800" i="1" dirty="0"/>
              <a:t> </a:t>
            </a:r>
            <a:r>
              <a:rPr lang="ru-RU" sz="2800" i="1" dirty="0" smtClean="0"/>
              <a:t>Нетрудные </a:t>
            </a:r>
          </a:p>
          <a:p>
            <a:pPr>
              <a:buFontTx/>
              <a:buChar char="-"/>
            </a:pPr>
            <a:r>
              <a:rPr lang="ru-RU" sz="2800" i="1" dirty="0"/>
              <a:t> </a:t>
            </a:r>
            <a:r>
              <a:rPr lang="ru-RU" sz="2800" i="1" dirty="0" smtClean="0"/>
              <a:t>Трудные</a:t>
            </a:r>
          </a:p>
          <a:p>
            <a:pPr>
              <a:buFontTx/>
              <a:buChar char="-"/>
            </a:pPr>
            <a:endParaRPr lang="ru-RU" sz="2400" i="1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485</TotalTime>
  <Words>956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МКДОУ г. Новосибирска  «Детский сад № 66 комбинированного вида» Чеповая Н.А.  воспитатель I квалификационной категории</vt:lpstr>
      <vt:lpstr>Актуальность</vt:lpstr>
      <vt:lpstr>Цель: создать условие для формирования логического мышления у детей при помощи логико – математических игр и упражнений.</vt:lpstr>
      <vt:lpstr>Мышление развивается в три этапа:</vt:lpstr>
      <vt:lpstr>Основные критерии развития логического мышления</vt:lpstr>
      <vt:lpstr>Математический уголок</vt:lpstr>
      <vt:lpstr>Палочки Х. Кюизенера</vt:lpstr>
      <vt:lpstr>Лабиринты</vt:lpstr>
      <vt:lpstr>Логические задачи</vt:lpstr>
      <vt:lpstr>Логические задачи</vt:lpstr>
      <vt:lpstr>Занимательные вопросы, загадки</vt:lpstr>
      <vt:lpstr>Шахматы</vt:lpstr>
      <vt:lpstr> Обучения детей игре в шахматы</vt:lpstr>
      <vt:lpstr>Знакомство с игрой</vt:lpstr>
      <vt:lpstr>Знакомство с фигурами</vt:lpstr>
      <vt:lpstr>Дидактические игры</vt:lpstr>
      <vt:lpstr>Работа с родителями</vt:lpstr>
      <vt:lpstr>В уголке для родителей размещаю информацию  для занятий  с детьми дома. В обучении детей шахматам, объясняю родителям о необходимости закрепления знаний и умений полученных ребенком в детском саду – дома. Необходимость наличия дома шахмат. Провожу с родителями беседы, консультации.</vt:lpstr>
      <vt:lpstr>Заключение</vt:lpstr>
      <vt:lpstr>СПАСИБО ЗА ВНИМАНИЕ 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логического мышления детей через логико – математические игры</dc:title>
  <dc:creator>asus</dc:creator>
  <cp:lastModifiedBy>User</cp:lastModifiedBy>
  <cp:revision>70</cp:revision>
  <dcterms:created xsi:type="dcterms:W3CDTF">2018-05-20T06:41:34Z</dcterms:created>
  <dcterms:modified xsi:type="dcterms:W3CDTF">2018-09-14T09:47:18Z</dcterms:modified>
</cp:coreProperties>
</file>